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58" r:id="rId4"/>
    <p:sldId id="257" r:id="rId5"/>
    <p:sldId id="262" r:id="rId6"/>
    <p:sldId id="256" r:id="rId7"/>
    <p:sldId id="260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5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3T22:52:51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2454 0 24575,'-745'0'0,"333"26"0,257-12 0,-467 39 0,559-47 0,-96 21 0,149-23 0,-1 0 0,1 1 0,0 0 0,1 0 0,-1 1 0,1 0 0,1 1 0,-16 15 0,-3 0 0,9-8 0,-3 2 0,0 2 0,1 0 0,-22 26 0,37-37 0,-1 0 0,1 1 0,1 0 0,-1 0 0,1 0 0,1 1 0,-1-1 0,1 1 0,1 0 0,0 0 0,0 0 0,1 0 0,-1 15 0,2 6 0,2 0 0,1 0 0,1 0 0,1-1 0,2 1 0,1-1 0,1-1 0,17 36 0,-15-44 0,2 0 0,1-1 0,0 0 0,1-1 0,29 25 0,-23-21 0,-12-13 0,-1-2 0,1 1 0,1-1 0,-1 0 0,1-1 0,0 0 0,1-1 0,-1 0 0,1-1 0,0 0 0,0 0 0,1-1 0,12 1 0,11 0 0,1-2 0,69-5 0,-72 0 0,0 2 0,0 2 0,60 7 0,113 41 0,-160-41 0,-35-7 0,1 1 0,-1 0 0,1 1 0,11 5 0,-1 2 0,0-1 0,1-1 0,0-1 0,0-1 0,1-1 0,32 2 0,-6-1 0,-1 2 0,-1 2 0,68 23 0,-79-21 0,-19-5 0,0-2 0,0 0 0,0-1 0,28 2 0,36-2 0,86-9 0,-138 1 0,1-2 0,52-16 0,-56 13 0,1 1 0,0 2 0,43-4 0,87 9 0,-92 2 0,-50-2 0,0-1 0,0-1 0,0 0 0,-1-1 0,27-10 0,30-8 0,-28 15 0,50-2 0,30-4 0,-108 10 0,0-1 0,0-1 0,-1 0 0,0 0 0,26-15 0,-9 1 0,46-33 0,-65 41 0,-1 0 0,0 0 0,-1-1 0,0-1 0,18-27 0,-14 17 0,-7 11 0,0 0 0,-1-1 0,0 0 0,6-17 0,-8 16 0,1 1 0,1 0 0,0 0 0,13-17 0,-13 20 0,1 0 0,-2-1 0,0 0 0,0 0 0,-1-1 0,7-22 0,-7 3 0,-1-1 0,-1 0 0,-2 0 0,-2 0 0,-4-39 0,3 61 0,-1-1 0,0 1 0,0 0 0,-1 0 0,-1 0 0,1 0 0,-8-9 0,-11-27 0,20 40 0,0 1 0,0-1 0,0 1 0,0 0 0,-1 0 0,0 1 0,0-1 0,0 1 0,0-1 0,-1 1 0,-9-6 0,-2 1 0,-1 0 0,-25-10 0,6 3 0,26 12 0,1-1 0,-1 1 0,0 1 0,-1 0 0,1 1 0,0-1 0,-1 2 0,0 0 0,1 0 0,-1 1 0,1 0 0,-1 1 0,0 0 0,1 0 0,-13 5 0,-10 0 0,0 0 0,-1-3 0,1 0 0,-1-2 0,-42-5 0,13-10 127,22 4-1619,18 5-5334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3T22:55:05.0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15A6E-6AD3-5D5D-AA8C-441FC9935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BAD528-6C25-C9D3-DCE0-3432A7BF8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D8014-672F-1CFC-9493-3A8CCF714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BD8A3-EE45-9880-E361-2E9C50D05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BEE99-AB73-85AA-1828-0879B3DE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67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EADD9-C4F5-29D0-6CD5-DF753A15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C8195-76F1-9BE0-15A0-9557ED005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7ED61-01BD-2AF2-EEE6-8E4943F92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6D801-0500-5CEB-0497-42B21BA0A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CA1DC-CDF6-F951-8C69-D2E909D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15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92D62-ADC8-1AEA-FCBC-03A8C99BE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E08D4-2194-9A01-4CF9-F0558E083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52A9B-E5E3-A94A-E0C9-9AF1DD2AC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212A2-C415-DD8A-41A4-88205B71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0DF7D-F647-345E-B8A3-16A9DB463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54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D45E-C273-D3E4-A023-EB0687BF7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7476E-FC1F-5D53-E31F-B1FA392FF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D5097-C736-2B1F-5D45-F1AAB73A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DDB87F-77B6-ECA9-5816-D0EB9BDD0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644EA3-C3D4-6898-BF6C-986CF3CAD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4F8E9-CC3D-3A38-E0CB-A51AACEFD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726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2420-31B3-0794-66AA-08FF7F9E2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73743-C5A0-9898-81B1-ED7E9B7D6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71F68-F614-E883-87A6-48F4DEEA0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6DCD9-3D4F-047F-D661-48944062F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FE4CCC-675B-08A2-DC29-03BB4AB823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54537-F54D-43B0-0C8D-E571477F9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5B9635-6DB9-924B-DA25-668586C2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52496-3D16-4071-10DC-235A2404E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3363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80E3D-EDBD-9875-5657-589FE95E4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15D89A-C11F-6DF3-B92B-BE02A3A96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81A10-C326-EFC2-E043-2FF3FE79F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E6EE1C-A099-196E-A645-AB448FC9F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14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143C6A-040C-645E-C101-0201A2554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90626-52AE-1174-FE01-F81EDD461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55DE2-7A7F-CDD9-3CAC-FB3EF81A3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9410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D7BCA-6FC1-D853-D1DB-44EAE3AB4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6FCBC-8784-6C7C-1515-A503D0DC7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6D5E8-6704-EFC9-12BB-C46E0BFA6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20592-B3F3-09B5-790D-21FB07370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0DA85-F491-BD5E-5754-473BCDB36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D64474-EE11-4048-2533-212274B6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206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B7052-5B44-CEA5-44EE-44A628C1D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E4C4B2-29A3-99AD-B10D-01BEE32A71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BC5C4-787E-9F27-D7AC-A91880B80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7D078-FC0E-C96C-7663-F45AA202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E8DF0-9497-7420-859D-E874EE925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88E923-0DC8-08CD-B10C-26E527031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728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5FF57-8FC1-1EA5-31F1-01D659F1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799047-6CE1-5675-CF6A-4EDEB7FCC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0C07B-B686-AABA-D1BF-5D732B904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0FDA1-AA3D-610F-9848-CE3E9873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8C5A2-A8BB-BB9F-F527-8CA82C670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2145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84D1E0-DB04-6C90-9D6B-3A1FC5723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11054C-2DD5-01FC-833E-1BE1481B6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B8136-1F54-F013-AAC1-FFCB2D2DC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6AF39-B9DA-045E-D7EB-B4064CA01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77CE6-A279-8E6B-EC37-41A95DFB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468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9A005B-DA96-10D7-EFE2-0F0252658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C5426-18E9-351D-E032-D6D0393E2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8EE68-4A42-7575-D3B5-ED57FF310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26907E-2D38-427F-B9A7-EABFB4958BFE}" type="datetimeFigureOut">
              <a:rPr lang="en-CA" smtClean="0"/>
              <a:t>2025-01-23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B720D-5EAA-AC01-8041-6B9F23B75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0198E-E373-9C5F-3F45-C984BCBE9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4E5244-E506-432A-8CDB-F2E5547FB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9814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83940A-85C8-00A3-DE1E-999AE6A202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CSPC Co-Treasurer’s Report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27F0796-7DD6-713B-7DBF-3D7DECCD70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Jan 23, 2025</a:t>
            </a:r>
          </a:p>
        </p:txBody>
      </p:sp>
    </p:spTree>
    <p:extLst>
      <p:ext uri="{BB962C8B-B14F-4D97-AF65-F5344CB8AC3E}">
        <p14:creationId xmlns:p14="http://schemas.microsoft.com/office/powerpoint/2010/main" val="1250521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056A-6068-EAFE-7910-F49E027D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F2A81-6D40-B707-7F93-25CEE1809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 of Current CSPC Funds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59A54D-0843-9437-4E24-5B049F9CB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415" y="1587179"/>
            <a:ext cx="7335517" cy="21282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A96873-7876-C726-7D0E-ECA0A0D56EFA}"/>
              </a:ext>
            </a:extLst>
          </p:cNvPr>
          <p:cNvSpPr txBox="1"/>
          <p:nvPr/>
        </p:nvSpPr>
        <p:spPr>
          <a:xfrm>
            <a:off x="1296365" y="4386805"/>
            <a:ext cx="93291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A" dirty="0"/>
              <a:t>General fund includes Scotia balance (adjusted, after cheques written but not yet cashed are cleared.</a:t>
            </a:r>
          </a:p>
          <a:p>
            <a:pPr marL="285750" indent="-285750">
              <a:buFontTx/>
              <a:buChar char="-"/>
            </a:pPr>
            <a:r>
              <a:rPr lang="en-CA" dirty="0"/>
              <a:t>Playground fund includes funds raised by parents as well as $41,062 from successful grants (held at Board)</a:t>
            </a:r>
          </a:p>
          <a:p>
            <a:pPr marL="285750" indent="-285750">
              <a:buFontTx/>
              <a:buChar char="-"/>
            </a:pPr>
            <a:r>
              <a:rPr lang="en-CA" dirty="0"/>
              <a:t>$78,475 cheque was delivered to the Board on Jan 15/25 (funds will be transferred to Board account for playground improvement project this summer)</a:t>
            </a:r>
          </a:p>
        </p:txBody>
      </p:sp>
    </p:spTree>
    <p:extLst>
      <p:ext uri="{BB962C8B-B14F-4D97-AF65-F5344CB8AC3E}">
        <p14:creationId xmlns:p14="http://schemas.microsoft.com/office/powerpoint/2010/main" val="1319825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4B704-470F-BA95-3935-34BF27E06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 of Current CSPC Funds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2BF593-DE57-A09C-3748-1D3019D85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592" y="1576178"/>
            <a:ext cx="7025833" cy="478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6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ACEC8-EEDC-FB8E-AA3F-D3E8D9CE1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56" y="5202822"/>
            <a:ext cx="10515600" cy="1024358"/>
          </a:xfrm>
        </p:spPr>
        <p:txBody>
          <a:bodyPr>
            <a:normAutofit fontScale="62500" lnSpcReduction="20000"/>
          </a:bodyPr>
          <a:lstStyle/>
          <a:p>
            <a:r>
              <a:rPr lang="en-CA" dirty="0"/>
              <a:t>Note for future that the General fund is currently buoyed by carryover from previous years (</a:t>
            </a:r>
            <a:r>
              <a:rPr lang="en-CA" dirty="0">
                <a:solidFill>
                  <a:srgbClr val="FF0000"/>
                </a:solidFill>
              </a:rPr>
              <a:t>we will spend up to $20k more than raised this year</a:t>
            </a:r>
            <a:r>
              <a:rPr lang="en-CA" dirty="0"/>
              <a:t>)</a:t>
            </a:r>
          </a:p>
          <a:p>
            <a:r>
              <a:rPr lang="en-CA" dirty="0"/>
              <a:t>With less of a focus on playground this may not be a big deal but needs to be kept in mind ahead of next year.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A6BC2-264B-9252-7431-76CFC7BBC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00" y="1064869"/>
            <a:ext cx="11467755" cy="386430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CBF7231-C556-6F6D-DA0E-5E4026A3486B}"/>
                  </a:ext>
                </a:extLst>
              </p14:cNvPr>
              <p14:cNvContentPartPr/>
              <p14:nvPr/>
            </p14:nvContentPartPr>
            <p14:xfrm>
              <a:off x="6709808" y="3923708"/>
              <a:ext cx="1210320" cy="4420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CBF7231-C556-6F6D-DA0E-5E4026A3486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00808" y="3914708"/>
                <a:ext cx="122796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C88561E-2F09-8DD9-88EB-C58986372E5B}"/>
                  </a:ext>
                </a:extLst>
              </p14:cNvPr>
              <p14:cNvContentPartPr/>
              <p14:nvPr/>
            </p14:nvContentPartPr>
            <p14:xfrm>
              <a:off x="2986328" y="5764028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C88561E-2F09-8DD9-88EB-C58986372E5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77688" y="5755388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3507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6983C-5DEB-A1D2-C7FE-01FDB38DE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B4E4E-2586-BD51-ED5F-4F796C0C5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Playground Fund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603056-891A-5201-F590-EC199F6E0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0060411" cy="30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99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CADAE0-03EF-5E3A-6112-65CF5A305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15" y="455918"/>
            <a:ext cx="11594123" cy="63189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1FD63F-2FDA-0EB2-3909-429B546FCEB9}"/>
              </a:ext>
            </a:extLst>
          </p:cNvPr>
          <p:cNvSpPr txBox="1"/>
          <p:nvPr/>
        </p:nvSpPr>
        <p:spPr>
          <a:xfrm>
            <a:off x="381964" y="127322"/>
            <a:ext cx="1116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2024-2025 CSPC Budget (General Fund) - </a:t>
            </a:r>
            <a:r>
              <a:rPr lang="en-CA" dirty="0">
                <a:solidFill>
                  <a:srgbClr val="FF0000"/>
                </a:solidFill>
              </a:rPr>
              <a:t>$1165.18 currently unallocated (expecting more from session 3 pizza)</a:t>
            </a:r>
          </a:p>
        </p:txBody>
      </p:sp>
    </p:spTree>
    <p:extLst>
      <p:ext uri="{BB962C8B-B14F-4D97-AF65-F5344CB8AC3E}">
        <p14:creationId xmlns:p14="http://schemas.microsoft.com/office/powerpoint/2010/main" val="241494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FAFCB-50F5-C650-FBB0-4020D82DE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95B51C9-8D51-5188-F5FA-071657E64BD6}"/>
              </a:ext>
            </a:extLst>
          </p:cNvPr>
          <p:cNvSpPr txBox="1"/>
          <p:nvPr/>
        </p:nvSpPr>
        <p:spPr>
          <a:xfrm>
            <a:off x="381964" y="439842"/>
            <a:ext cx="11169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2024-2025 CSPC Budget (General Fund)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4FB555-C25E-7021-CA9D-8228BAC1A680}"/>
              </a:ext>
            </a:extLst>
          </p:cNvPr>
          <p:cNvSpPr txBox="1"/>
          <p:nvPr/>
        </p:nvSpPr>
        <p:spPr>
          <a:xfrm>
            <a:off x="729205" y="1284790"/>
            <a:ext cx="88893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CA" sz="3200" dirty="0"/>
              <a:t>Upshot: tracking as expected</a:t>
            </a:r>
          </a:p>
          <a:p>
            <a:pPr marL="457200" indent="-457200">
              <a:buFontTx/>
              <a:buChar char="-"/>
            </a:pPr>
            <a:r>
              <a:rPr lang="en-CA" sz="3200" dirty="0"/>
              <a:t>Many scientists booked; some other claims coming in</a:t>
            </a:r>
          </a:p>
          <a:p>
            <a:pPr marL="457200" indent="-457200">
              <a:buFontTx/>
              <a:buChar char="-"/>
            </a:pPr>
            <a:r>
              <a:rPr lang="en-CA" sz="3200" dirty="0"/>
              <a:t>$1165.18 currently unallocated (expecting more from session 3 pizza)</a:t>
            </a:r>
          </a:p>
          <a:p>
            <a:pPr marL="457200" indent="-457200">
              <a:buFontTx/>
              <a:buChar char="-"/>
            </a:pPr>
            <a:r>
              <a:rPr lang="en-CA" sz="3200" dirty="0"/>
              <a:t>Motion – skate day buses?</a:t>
            </a:r>
          </a:p>
          <a:p>
            <a:pPr marL="457200" indent="-457200">
              <a:buFontTx/>
              <a:buChar char="-"/>
            </a:pPr>
            <a:r>
              <a:rPr lang="en-CA" sz="3200" dirty="0"/>
              <a:t>Any other items needed?</a:t>
            </a:r>
          </a:p>
        </p:txBody>
      </p:sp>
    </p:spTree>
    <p:extLst>
      <p:ext uri="{BB962C8B-B14F-4D97-AF65-F5344CB8AC3E}">
        <p14:creationId xmlns:p14="http://schemas.microsoft.com/office/powerpoint/2010/main" val="1112072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22250-1273-308F-411A-ED720685C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625FF-EBB8-A509-C9BA-4FF3A7D51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Bank Reconciliations – Available/in Records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F9E3F5-8C44-4711-B718-2D861F8E8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148" y="1486819"/>
            <a:ext cx="6214900" cy="703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78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45AB8-81F2-19C6-3C0B-2B101BB44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86CE4-36EC-8DC1-C5BE-2476DF5D0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Bank Reconciliations – Available :)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AAC8D4-536E-AB57-9311-BDE002A38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21" y="1608881"/>
            <a:ext cx="7125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23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214</Words>
  <Application>Microsoft Office PowerPoint</Application>
  <PresentationFormat>Widescreen</PresentationFormat>
  <Paragraphs>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CSPC Co-Treasurer’s Report</vt:lpstr>
      <vt:lpstr>Summary of Current CSPC Funds</vt:lpstr>
      <vt:lpstr>Summary of Current CSPC Funds</vt:lpstr>
      <vt:lpstr>PowerPoint Presentation</vt:lpstr>
      <vt:lpstr>Playground Fund</vt:lpstr>
      <vt:lpstr>PowerPoint Presentation</vt:lpstr>
      <vt:lpstr>PowerPoint Presentation</vt:lpstr>
      <vt:lpstr>Bank Reconciliations – Available/in Records</vt:lpstr>
      <vt:lpstr>Bank Reconciliations – Available :)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Luke Devine</dc:creator>
  <cp:lastModifiedBy>Luke Devine</cp:lastModifiedBy>
  <cp:revision>2</cp:revision>
  <dcterms:created xsi:type="dcterms:W3CDTF">2025-01-23T22:43:16Z</dcterms:created>
  <dcterms:modified xsi:type="dcterms:W3CDTF">2025-01-23T23:25:06Z</dcterms:modified>
</cp:coreProperties>
</file>