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288" y="-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360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962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851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881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973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6408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5691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173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083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7586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5743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1627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1184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1556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264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4BF35-8DC6-412E-A69F-B632C6FD31B5}" type="datetimeFigureOut">
              <a:rPr lang="en-CA" smtClean="0"/>
              <a:t>2025-01-20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9321D40-93F7-4E19-B393-5B6D18875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6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E2DB-08A2-7255-92BB-FD4FFED46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Playground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15A14-E747-6446-064A-FFA29F194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Meetings held in Nov and Dec 17 – parents as well as Mr. Kerr in attendance</a:t>
            </a:r>
          </a:p>
          <a:p>
            <a:r>
              <a:rPr lang="en-CA" dirty="0"/>
              <a:t>Work is confirmed planned for summer 2025</a:t>
            </a:r>
          </a:p>
          <a:p>
            <a:r>
              <a:rPr lang="en-CA" dirty="0"/>
              <a:t>Cheque for $78,475 dropped off at the Board last Friday </a:t>
            </a:r>
          </a:p>
          <a:p>
            <a:r>
              <a:rPr lang="en-CA" dirty="0"/>
              <a:t>Katie has been in touch with Sahar (Board rep), knows interest in giving feedback before ordering of any items.</a:t>
            </a:r>
          </a:p>
          <a:p>
            <a:r>
              <a:rPr lang="en-CA" dirty="0"/>
              <a:t>Noted to Board that site map as drawn is a little off, trees and parking lot slightly different from drawings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245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277C192-149D-0A99-EF41-B37381DFCB4C}"/>
              </a:ext>
            </a:extLst>
          </p:cNvPr>
          <p:cNvGrpSpPr/>
          <p:nvPr/>
        </p:nvGrpSpPr>
        <p:grpSpPr>
          <a:xfrm>
            <a:off x="1540932" y="609600"/>
            <a:ext cx="9355667" cy="6109873"/>
            <a:chOff x="1602184" y="616581"/>
            <a:chExt cx="9478698" cy="611590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AF904-EE3F-CD3E-0952-B6A75267E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2184" y="616581"/>
              <a:ext cx="9478698" cy="611590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0D31A0-040B-54AD-1E48-557880E899BC}"/>
                </a:ext>
              </a:extLst>
            </p:cNvPr>
            <p:cNvSpPr/>
            <p:nvPr/>
          </p:nvSpPr>
          <p:spPr>
            <a:xfrm>
              <a:off x="6231467" y="1964267"/>
              <a:ext cx="338666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B48D49-9437-51DC-5969-D5788AF7AC52}"/>
                </a:ext>
              </a:extLst>
            </p:cNvPr>
            <p:cNvSpPr/>
            <p:nvPr/>
          </p:nvSpPr>
          <p:spPr>
            <a:xfrm>
              <a:off x="5037668" y="1964267"/>
              <a:ext cx="406400" cy="2963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5C50E03-76AA-4FA7-1789-309E3B7857CC}"/>
                </a:ext>
              </a:extLst>
            </p:cNvPr>
            <p:cNvSpPr/>
            <p:nvPr/>
          </p:nvSpPr>
          <p:spPr>
            <a:xfrm>
              <a:off x="5223931" y="2658534"/>
              <a:ext cx="406400" cy="2963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0977B21-124C-81FC-55FD-6DF56E079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 rot="960000">
            <a:off x="1591806" y="1136191"/>
            <a:ext cx="8511952" cy="559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A0EF-08F8-F886-D249-473AF9E6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North yard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840FA-F9EB-EB97-02AD-4D21EB92E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A screenshot of a game&#10;&#10;Description automatically generated">
            <a:extLst>
              <a:ext uri="{FF2B5EF4-FFF2-40B4-BE49-F238E27FC236}">
                <a16:creationId xmlns:a16="http://schemas.microsoft.com/office/drawing/2014/main" id="{8AA32369-2846-FE67-57D8-CC01F3F89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32" y="2053008"/>
            <a:ext cx="5943600" cy="2999105"/>
          </a:xfrm>
          <a:prstGeom prst="rect">
            <a:avLst/>
          </a:prstGeom>
        </p:spPr>
      </p:pic>
      <p:pic>
        <p:nvPicPr>
          <p:cNvPr id="5" name="Picture 4" descr="A screenshot of a web page&#10;&#10;Description automatically generated">
            <a:extLst>
              <a:ext uri="{FF2B5EF4-FFF2-40B4-BE49-F238E27FC236}">
                <a16:creationId xmlns:a16="http://schemas.microsoft.com/office/drawing/2014/main" id="{BD52E180-046B-2C5A-6D16-790B5EEC1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000" y="2499505"/>
            <a:ext cx="5943600" cy="32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0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CFF7-C830-1D0D-33BB-4265C3CBD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110A-8D46-B706-1C0A-E64F49E4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North yard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2AA6-E0EA-557F-DD5F-E41F6C339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Green/turf</a:t>
            </a:r>
          </a:p>
          <a:p>
            <a:r>
              <a:rPr lang="en-CA" dirty="0"/>
              <a:t>Garden spot</a:t>
            </a:r>
          </a:p>
          <a:p>
            <a:r>
              <a:rPr lang="en-CA" dirty="0"/>
              <a:t>Strategic fencing</a:t>
            </a:r>
          </a:p>
        </p:txBody>
      </p:sp>
      <p:pic>
        <p:nvPicPr>
          <p:cNvPr id="6" name="Picture 5" descr="A pair of wooden benches on a green grass&#10;&#10;Description automatically generated">
            <a:extLst>
              <a:ext uri="{FF2B5EF4-FFF2-40B4-BE49-F238E27FC236}">
                <a16:creationId xmlns:a16="http://schemas.microsoft.com/office/drawing/2014/main" id="{51A75F5E-640C-C534-532D-713A02D86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131"/>
          <a:stretch/>
        </p:blipFill>
        <p:spPr>
          <a:xfrm>
            <a:off x="588857" y="3429000"/>
            <a:ext cx="4274820" cy="2612362"/>
          </a:xfrm>
          <a:prstGeom prst="rect">
            <a:avLst/>
          </a:prstGeom>
        </p:spPr>
      </p:pic>
      <p:pic>
        <p:nvPicPr>
          <p:cNvPr id="7" name="Picture 6" descr="A screenshot of a web site&#10;&#10;Description automatically generated">
            <a:extLst>
              <a:ext uri="{FF2B5EF4-FFF2-40B4-BE49-F238E27FC236}">
                <a16:creationId xmlns:a16="http://schemas.microsoft.com/office/drawing/2014/main" id="{ACC89F8C-22FA-39E8-4854-0E6C0FCA9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714" y="609600"/>
            <a:ext cx="4648576" cy="2417657"/>
          </a:xfrm>
          <a:prstGeom prst="rect">
            <a:avLst/>
          </a:prstGeom>
        </p:spPr>
      </p:pic>
      <p:pic>
        <p:nvPicPr>
          <p:cNvPr id="8" name="Picture 7" descr="A close-up of a football field&#10;&#10;Description automatically generated">
            <a:extLst>
              <a:ext uri="{FF2B5EF4-FFF2-40B4-BE49-F238E27FC236}">
                <a16:creationId xmlns:a16="http://schemas.microsoft.com/office/drawing/2014/main" id="{2E992D77-B752-2274-A21C-B7483D7F1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287" y="2850487"/>
            <a:ext cx="4831080" cy="3746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F4B5F6-57BC-6C40-D6D2-5A0F2456A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4595" y="667984"/>
            <a:ext cx="3623232" cy="223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9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EB2A-28A3-3DEF-0E82-2F48A76CC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B8C4-22B0-7818-054C-AD5029465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4B2BA-0CCF-18E4-2598-AE6C87454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Turf ask as well</a:t>
            </a:r>
          </a:p>
        </p:txBody>
      </p:sp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3C03D297-27A8-1A88-1525-FA1B0507B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773652"/>
            <a:ext cx="5943600" cy="3318510"/>
          </a:xfrm>
          <a:prstGeom prst="rect">
            <a:avLst/>
          </a:prstGeom>
        </p:spPr>
      </p:pic>
      <p:pic>
        <p:nvPicPr>
          <p:cNvPr id="6" name="Picture 5" descr="A blue and orange playground&#10;&#10;Description automatically generated">
            <a:extLst>
              <a:ext uri="{FF2B5EF4-FFF2-40B4-BE49-F238E27FC236}">
                <a16:creationId xmlns:a16="http://schemas.microsoft.com/office/drawing/2014/main" id="{B3B394FB-C854-BAD8-339B-B012F61B8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3185940"/>
            <a:ext cx="5943600" cy="3048635"/>
          </a:xfrm>
          <a:prstGeom prst="rect">
            <a:avLst/>
          </a:prstGeom>
        </p:spPr>
      </p:pic>
      <p:pic>
        <p:nvPicPr>
          <p:cNvPr id="7" name="Picture 6" descr="A log balance beam with logs&#10;&#10;Description automatically generated">
            <a:extLst>
              <a:ext uri="{FF2B5EF4-FFF2-40B4-BE49-F238E27FC236}">
                <a16:creationId xmlns:a16="http://schemas.microsoft.com/office/drawing/2014/main" id="{71595560-FC2E-AA72-F6DB-0EE470B7C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267" y="402907"/>
            <a:ext cx="5943600" cy="3054985"/>
          </a:xfrm>
          <a:prstGeom prst="rect">
            <a:avLst/>
          </a:prstGeom>
        </p:spPr>
      </p:pic>
      <p:pic>
        <p:nvPicPr>
          <p:cNvPr id="8" name="Picture 7" descr="A log train made from logs&#10;&#10;Description automatically generated">
            <a:extLst>
              <a:ext uri="{FF2B5EF4-FFF2-40B4-BE49-F238E27FC236}">
                <a16:creationId xmlns:a16="http://schemas.microsoft.com/office/drawing/2014/main" id="{B2FA3E25-CEF6-FF40-6ED4-E4113009C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7406" y="1803642"/>
            <a:ext cx="2933855" cy="223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5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0BE70-132F-423F-D1F5-06FAD6155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3615-7E5B-57E5-D8B8-309B26E0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E894B-3395-FFDF-1843-BB435964E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A screenshot of a children's playground&#10;&#10;Description automatically generated">
            <a:extLst>
              <a:ext uri="{FF2B5EF4-FFF2-40B4-BE49-F238E27FC236}">
                <a16:creationId xmlns:a16="http://schemas.microsoft.com/office/drawing/2014/main" id="{2C19A7C5-5621-9B29-89E4-55EC13789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847108"/>
            <a:ext cx="5669280" cy="2875915"/>
          </a:xfrm>
          <a:prstGeom prst="rect">
            <a:avLst/>
          </a:prstGeom>
        </p:spPr>
      </p:pic>
      <p:pic>
        <p:nvPicPr>
          <p:cNvPr id="8" name="Picture 7" descr="A grey shed with a roof&#10;&#10;Description automatically generated with medium confidence">
            <a:extLst>
              <a:ext uri="{FF2B5EF4-FFF2-40B4-BE49-F238E27FC236}">
                <a16:creationId xmlns:a16="http://schemas.microsoft.com/office/drawing/2014/main" id="{A358D33E-D507-F1F0-EF72-E32AA764D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3" y="1344719"/>
            <a:ext cx="5943600" cy="227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705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4714</TotalTime>
  <Words>97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Playground Update</vt:lpstr>
      <vt:lpstr>PowerPoint Presentation</vt:lpstr>
      <vt:lpstr>North yard</vt:lpstr>
      <vt:lpstr>North yard</vt:lpstr>
      <vt:lpstr>Kinder</vt:lpstr>
      <vt:lpstr>Kinder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Devine</dc:creator>
  <cp:lastModifiedBy>Luke Devine</cp:lastModifiedBy>
  <cp:revision>1</cp:revision>
  <dcterms:created xsi:type="dcterms:W3CDTF">2025-01-20T18:07:13Z</dcterms:created>
  <dcterms:modified xsi:type="dcterms:W3CDTF">2025-01-24T00:41:26Z</dcterms:modified>
</cp:coreProperties>
</file>